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210 8비트 Bold" panose="020B0604020202020204" charset="-127"/>
      <p:regular r:id="rId18"/>
    </p:embeddedFont>
    <p:embeddedFont>
      <p:font typeface="210 8비트" panose="020B0604020202020204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9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svg"/><Relationship Id="rId24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image" Target="../media/image30.sv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image" Target="../media/image38.svg"/><Relationship Id="rId30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4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4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6640" y="7314295"/>
            <a:ext cx="2784579" cy="1194837"/>
          </a:xfrm>
          <a:custGeom>
            <a:avLst/>
            <a:gdLst/>
            <a:ahLst/>
            <a:cxnLst/>
            <a:rect l="l" t="t" r="r" b="b"/>
            <a:pathLst>
              <a:path w="2784579" h="1194837">
                <a:moveTo>
                  <a:pt x="0" y="0"/>
                </a:moveTo>
                <a:lnTo>
                  <a:pt x="2784579" y="0"/>
                </a:lnTo>
                <a:lnTo>
                  <a:pt x="2784579" y="1194837"/>
                </a:lnTo>
                <a:lnTo>
                  <a:pt x="0" y="1194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95824" y="7314295"/>
            <a:ext cx="3104215" cy="1281194"/>
          </a:xfrm>
          <a:custGeom>
            <a:avLst/>
            <a:gdLst/>
            <a:ahLst/>
            <a:cxnLst/>
            <a:rect l="l" t="t" r="r" b="b"/>
            <a:pathLst>
              <a:path w="3104215" h="1281194">
                <a:moveTo>
                  <a:pt x="0" y="0"/>
                </a:moveTo>
                <a:lnTo>
                  <a:pt x="3104215" y="0"/>
                </a:lnTo>
                <a:lnTo>
                  <a:pt x="3104215" y="1281194"/>
                </a:lnTo>
                <a:lnTo>
                  <a:pt x="0" y="1281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94359" y="8023931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585080" y="1273710"/>
            <a:ext cx="3427627" cy="760606"/>
            <a:chOff x="0" y="0"/>
            <a:chExt cx="4570170" cy="1014142"/>
          </a:xfrm>
        </p:grpSpPr>
        <p:sp>
          <p:nvSpPr>
            <p:cNvPr id="6" name="Freeform 6"/>
            <p:cNvSpPr/>
            <p:nvPr/>
          </p:nvSpPr>
          <p:spPr>
            <a:xfrm>
              <a:off x="3260832" y="0"/>
              <a:ext cx="1309338" cy="1014142"/>
            </a:xfrm>
            <a:custGeom>
              <a:avLst/>
              <a:gdLst/>
              <a:ahLst/>
              <a:cxnLst/>
              <a:rect l="l" t="t" r="r" b="b"/>
              <a:pathLst>
                <a:path w="1309338" h="1014142">
                  <a:moveTo>
                    <a:pt x="0" y="0"/>
                  </a:moveTo>
                  <a:lnTo>
                    <a:pt x="1309338" y="0"/>
                  </a:lnTo>
                  <a:lnTo>
                    <a:pt x="1309338" y="1014142"/>
                  </a:lnTo>
                  <a:lnTo>
                    <a:pt x="0" y="1014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729405" y="0"/>
              <a:ext cx="1309338" cy="1014142"/>
            </a:xfrm>
            <a:custGeom>
              <a:avLst/>
              <a:gdLst/>
              <a:ahLst/>
              <a:cxnLst/>
              <a:rect l="l" t="t" r="r" b="b"/>
              <a:pathLst>
                <a:path w="1309338" h="1014142">
                  <a:moveTo>
                    <a:pt x="0" y="0"/>
                  </a:moveTo>
                  <a:lnTo>
                    <a:pt x="1309338" y="0"/>
                  </a:lnTo>
                  <a:lnTo>
                    <a:pt x="1309338" y="1014142"/>
                  </a:lnTo>
                  <a:lnTo>
                    <a:pt x="0" y="1014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309338" cy="1014142"/>
            </a:xfrm>
            <a:custGeom>
              <a:avLst/>
              <a:gdLst/>
              <a:ahLst/>
              <a:cxnLst/>
              <a:rect l="l" t="t" r="r" b="b"/>
              <a:pathLst>
                <a:path w="1309338" h="1014142">
                  <a:moveTo>
                    <a:pt x="0" y="0"/>
                  </a:moveTo>
                  <a:lnTo>
                    <a:pt x="1309338" y="0"/>
                  </a:lnTo>
                  <a:lnTo>
                    <a:pt x="1309338" y="1014142"/>
                  </a:lnTo>
                  <a:lnTo>
                    <a:pt x="0" y="1014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754106" y="2897706"/>
            <a:ext cx="12779788" cy="38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en-US" sz="12720">
                <a:solidFill>
                  <a:srgbClr val="FFFFFF"/>
                </a:solidFill>
                <a:latin typeface="210 8비트 Bold"/>
              </a:rPr>
              <a:t>LET'S PLAY</a:t>
            </a:r>
          </a:p>
          <a:p>
            <a:pPr algn="ctr">
              <a:lnSpc>
                <a:spcPts val="15264"/>
              </a:lnSpc>
            </a:pPr>
            <a:r>
              <a:rPr lang="en-US" sz="12720">
                <a:solidFill>
                  <a:srgbClr val="FFFFFF"/>
                </a:solidFill>
                <a:latin typeface="210 8비트 Bold"/>
              </a:rPr>
              <a:t>TANKS 1990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5380" y="1264185"/>
            <a:ext cx="140831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SCORE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8270" y="1254660"/>
            <a:ext cx="260389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210 8비트"/>
              </a:rPr>
              <a:t>HIGH-SCORE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210 8비트"/>
              </a:rPr>
              <a:t>4000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56640" y="9128889"/>
            <a:ext cx="627249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210 8비트"/>
              </a:rPr>
              <a:t>Akilbekov Alar SE-2116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2625" y="3368347"/>
            <a:ext cx="11302750" cy="6357797"/>
          </a:xfrm>
          <a:custGeom>
            <a:avLst/>
            <a:gdLst/>
            <a:ahLst/>
            <a:cxnLst/>
            <a:rect l="l" t="t" r="r" b="b"/>
            <a:pathLst>
              <a:path w="11302750" h="6357797">
                <a:moveTo>
                  <a:pt x="0" y="0"/>
                </a:moveTo>
                <a:lnTo>
                  <a:pt x="11302750" y="0"/>
                </a:lnTo>
                <a:lnTo>
                  <a:pt x="11302750" y="6357796"/>
                </a:lnTo>
                <a:lnTo>
                  <a:pt x="0" y="635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8142" y="920071"/>
            <a:ext cx="1471171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E60D1"/>
                </a:solidFill>
                <a:latin typeface="210 8비트 Bold"/>
              </a:rPr>
              <a:t>LibGDX 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2487865"/>
            <a:ext cx="811530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210 8비트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2858" y="3911367"/>
            <a:ext cx="7965273" cy="411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210 8비트"/>
              </a:rPr>
              <a:t>In conclusion, this game is a fusion of gameplay and innovative technical features brought to life through compelling visual and sound effects. The development process has been a journey for me,,,,, and I am grateful for the opportunity to share this experience with you. Thank you for your time and consideration.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5430"/>
            <a:ext cx="3786794" cy="626542"/>
          </a:xfrm>
          <a:custGeom>
            <a:avLst/>
            <a:gdLst/>
            <a:ahLst/>
            <a:cxnLst/>
            <a:rect l="l" t="t" r="r" b="b"/>
            <a:pathLst>
              <a:path w="3786794" h="626542">
                <a:moveTo>
                  <a:pt x="0" y="0"/>
                </a:moveTo>
                <a:lnTo>
                  <a:pt x="3786794" y="0"/>
                </a:lnTo>
                <a:lnTo>
                  <a:pt x="3786794" y="626543"/>
                </a:lnTo>
                <a:lnTo>
                  <a:pt x="0" y="62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85448" y="3468940"/>
            <a:ext cx="816534" cy="4182195"/>
          </a:xfrm>
          <a:custGeom>
            <a:avLst/>
            <a:gdLst/>
            <a:ahLst/>
            <a:cxnLst/>
            <a:rect l="l" t="t" r="r" b="b"/>
            <a:pathLst>
              <a:path w="816534" h="4182195">
                <a:moveTo>
                  <a:pt x="0" y="0"/>
                </a:moveTo>
                <a:lnTo>
                  <a:pt x="816534" y="0"/>
                </a:lnTo>
                <a:lnTo>
                  <a:pt x="816534" y="4182196"/>
                </a:lnTo>
                <a:lnTo>
                  <a:pt x="0" y="418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168200"/>
            </a:stretch>
          </a:blipFill>
        </p:spPr>
      </p:sp>
      <p:pic>
        <p:nvPicPr>
          <p:cNvPr id="2050" name="Picture 2" descr="https://lh7-us.googleusercontent.com/1OGl-o6qP2GrjjpnZqzy_Tge2JovF7cT8F2yY9yJZyfbIwZQovcrtoaalfoyld3H1ktbKFOilCJxHiuYQ670_p79E7Peuxmsnpgvu8rMz5y6d5IPCJHEP-CNM3Wjnah_oMfOe0fX4mWQ6WcfsR9i5w0zyA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937" y="3267570"/>
            <a:ext cx="7325573" cy="458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4106" y="2896177"/>
            <a:ext cx="12779788" cy="3831517"/>
            <a:chOff x="0" y="0"/>
            <a:chExt cx="17039718" cy="51086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7039718" cy="3904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4889F8"/>
                  </a:solidFill>
                  <a:latin typeface="210 8비트 Bold"/>
                </a:rPr>
                <a:t>THANK YOU FOR PLAYING!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670844" y="4586296"/>
              <a:ext cx="9698030" cy="522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283">
                  <a:solidFill>
                    <a:srgbClr val="FFFFFF"/>
                  </a:solidFill>
                  <a:latin typeface="210 8비트 Bold"/>
                </a:rPr>
                <a:t>PLAY AGAIN?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1480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21149" y="85390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08842" y="484878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83877" y="149262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1480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82648" y="720505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66255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33894" y="6791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55396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59460" y="933587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527175" y="7248078"/>
            <a:ext cx="2196534" cy="899491"/>
            <a:chOff x="0" y="0"/>
            <a:chExt cx="2928712" cy="11993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28712" cy="1199322"/>
            </a:xfrm>
            <a:custGeom>
              <a:avLst/>
              <a:gdLst/>
              <a:ahLst/>
              <a:cxnLst/>
              <a:rect l="l" t="t" r="r" b="b"/>
              <a:pathLst>
                <a:path w="2928712" h="1199322">
                  <a:moveTo>
                    <a:pt x="0" y="0"/>
                  </a:moveTo>
                  <a:lnTo>
                    <a:pt x="2928712" y="0"/>
                  </a:lnTo>
                  <a:lnTo>
                    <a:pt x="2928712" y="1199322"/>
                  </a:lnTo>
                  <a:lnTo>
                    <a:pt x="0" y="119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2391" b="-239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66861" y="319414"/>
              <a:ext cx="2394990" cy="522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283">
                  <a:solidFill>
                    <a:srgbClr val="FFFFFF"/>
                  </a:solidFill>
                  <a:latin typeface="210 8비트 Bold"/>
                </a:rPr>
                <a:t>YES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210149" y="7879433"/>
            <a:ext cx="626827" cy="808893"/>
          </a:xfrm>
          <a:custGeom>
            <a:avLst/>
            <a:gdLst/>
            <a:ahLst/>
            <a:cxnLst/>
            <a:rect l="l" t="t" r="r" b="b"/>
            <a:pathLst>
              <a:path w="626827" h="808893">
                <a:moveTo>
                  <a:pt x="0" y="0"/>
                </a:moveTo>
                <a:lnTo>
                  <a:pt x="626828" y="0"/>
                </a:lnTo>
                <a:lnTo>
                  <a:pt x="626828" y="808894"/>
                </a:lnTo>
                <a:lnTo>
                  <a:pt x="0" y="80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393533" y="7248078"/>
            <a:ext cx="2196534" cy="899491"/>
            <a:chOff x="0" y="0"/>
            <a:chExt cx="2928712" cy="11993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28712" cy="1199322"/>
            </a:xfrm>
            <a:custGeom>
              <a:avLst/>
              <a:gdLst/>
              <a:ahLst/>
              <a:cxnLst/>
              <a:rect l="l" t="t" r="r" b="b"/>
              <a:pathLst>
                <a:path w="2928712" h="1199322">
                  <a:moveTo>
                    <a:pt x="0" y="0"/>
                  </a:moveTo>
                  <a:lnTo>
                    <a:pt x="2928712" y="0"/>
                  </a:lnTo>
                  <a:lnTo>
                    <a:pt x="2928712" y="1199322"/>
                  </a:lnTo>
                  <a:lnTo>
                    <a:pt x="0" y="119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2391" b="-2391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76606" y="342977"/>
              <a:ext cx="2175499" cy="522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283">
                  <a:solidFill>
                    <a:srgbClr val="FFFFFF"/>
                  </a:solidFill>
                  <a:latin typeface="210 8비트 Bold"/>
                </a:rPr>
                <a:t>NO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2267410"/>
            <a:ext cx="811530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210 8비트"/>
              </a:rPr>
              <a:t>GAME CONCEPT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96160"/>
            <a:ext cx="7965273" cy="320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210 8비트"/>
              </a:rPr>
              <a:t>Players embark on a thrilling quest to reclaim their world, utilizing strategic combat and puzzle-solving skills. The game boasts an environment with AI interactions, dynamic levels, and a rich, atmospheric soundtrack that intensifies the gripping gameplay experience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5430"/>
            <a:ext cx="3786794" cy="626542"/>
          </a:xfrm>
          <a:custGeom>
            <a:avLst/>
            <a:gdLst/>
            <a:ahLst/>
            <a:cxnLst/>
            <a:rect l="l" t="t" r="r" b="b"/>
            <a:pathLst>
              <a:path w="3786794" h="626542">
                <a:moveTo>
                  <a:pt x="0" y="0"/>
                </a:moveTo>
                <a:lnTo>
                  <a:pt x="3786794" y="0"/>
                </a:lnTo>
                <a:lnTo>
                  <a:pt x="3786794" y="626543"/>
                </a:lnTo>
                <a:lnTo>
                  <a:pt x="0" y="62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85448" y="3468940"/>
            <a:ext cx="816534" cy="4182195"/>
          </a:xfrm>
          <a:custGeom>
            <a:avLst/>
            <a:gdLst/>
            <a:ahLst/>
            <a:cxnLst/>
            <a:rect l="l" t="t" r="r" b="b"/>
            <a:pathLst>
              <a:path w="816534" h="4182195">
                <a:moveTo>
                  <a:pt x="0" y="0"/>
                </a:moveTo>
                <a:lnTo>
                  <a:pt x="816534" y="0"/>
                </a:lnTo>
                <a:lnTo>
                  <a:pt x="816534" y="4182196"/>
                </a:lnTo>
                <a:lnTo>
                  <a:pt x="0" y="418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168200"/>
            </a:stretch>
          </a:blipFill>
        </p:spPr>
      </p:sp>
      <p:pic>
        <p:nvPicPr>
          <p:cNvPr id="1026" name="Picture 2" descr="https://lh7-us.googleusercontent.com/Px3Q3q7e2Xn8hJ8m3jrBPC41Eqdf_w0NlhWwjBy0RNNRVBCfGOY4qqeOSSl3F6GY0AW5mUybHI5T7BWuUAgXMaU-ZmMiZLB5_PaZf-tgNd0mongb8QEFLA6UC5PoVe7ol0rkydKLVfr9LHMJ1QI9wRGWUA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646387"/>
            <a:ext cx="716690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80920" y="1046126"/>
            <a:ext cx="425419" cy="702644"/>
          </a:xfrm>
          <a:custGeom>
            <a:avLst/>
            <a:gdLst/>
            <a:ahLst/>
            <a:cxnLst/>
            <a:rect l="l" t="t" r="r" b="b"/>
            <a:pathLst>
              <a:path w="425419" h="702644">
                <a:moveTo>
                  <a:pt x="0" y="0"/>
                </a:moveTo>
                <a:lnTo>
                  <a:pt x="425419" y="0"/>
                </a:lnTo>
                <a:lnTo>
                  <a:pt x="425419" y="702645"/>
                </a:lnTo>
                <a:lnTo>
                  <a:pt x="0" y="70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261681" y="1003907"/>
            <a:ext cx="426604" cy="744864"/>
          </a:xfrm>
          <a:custGeom>
            <a:avLst/>
            <a:gdLst/>
            <a:ahLst/>
            <a:cxnLst/>
            <a:rect l="l" t="t" r="r" b="b"/>
            <a:pathLst>
              <a:path w="426604" h="744864">
                <a:moveTo>
                  <a:pt x="426604" y="0"/>
                </a:moveTo>
                <a:lnTo>
                  <a:pt x="0" y="0"/>
                </a:lnTo>
                <a:lnTo>
                  <a:pt x="0" y="744864"/>
                </a:lnTo>
                <a:lnTo>
                  <a:pt x="426604" y="744864"/>
                </a:lnTo>
                <a:lnTo>
                  <a:pt x="4266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08415" y="1003907"/>
            <a:ext cx="426604" cy="744864"/>
          </a:xfrm>
          <a:custGeom>
            <a:avLst/>
            <a:gdLst/>
            <a:ahLst/>
            <a:cxnLst/>
            <a:rect l="l" t="t" r="r" b="b"/>
            <a:pathLst>
              <a:path w="426604" h="744864">
                <a:moveTo>
                  <a:pt x="0" y="0"/>
                </a:moveTo>
                <a:lnTo>
                  <a:pt x="426603" y="0"/>
                </a:lnTo>
                <a:lnTo>
                  <a:pt x="426603" y="744864"/>
                </a:lnTo>
                <a:lnTo>
                  <a:pt x="0" y="74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17539" y="990209"/>
            <a:ext cx="384726" cy="772260"/>
          </a:xfrm>
          <a:custGeom>
            <a:avLst/>
            <a:gdLst/>
            <a:ahLst/>
            <a:cxnLst/>
            <a:rect l="l" t="t" r="r" b="b"/>
            <a:pathLst>
              <a:path w="384726" h="772260">
                <a:moveTo>
                  <a:pt x="0" y="0"/>
                </a:moveTo>
                <a:lnTo>
                  <a:pt x="384726" y="0"/>
                </a:lnTo>
                <a:lnTo>
                  <a:pt x="384726" y="772260"/>
                </a:lnTo>
                <a:lnTo>
                  <a:pt x="0" y="77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08418" y="976511"/>
            <a:ext cx="383322" cy="772260"/>
          </a:xfrm>
          <a:custGeom>
            <a:avLst/>
            <a:gdLst/>
            <a:ahLst/>
            <a:cxnLst/>
            <a:rect l="l" t="t" r="r" b="b"/>
            <a:pathLst>
              <a:path w="383322" h="772260">
                <a:moveTo>
                  <a:pt x="0" y="0"/>
                </a:moveTo>
                <a:lnTo>
                  <a:pt x="383322" y="0"/>
                </a:lnTo>
                <a:lnTo>
                  <a:pt x="383322" y="772260"/>
                </a:lnTo>
                <a:lnTo>
                  <a:pt x="0" y="77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69773" y="976511"/>
            <a:ext cx="363664" cy="772260"/>
          </a:xfrm>
          <a:custGeom>
            <a:avLst/>
            <a:gdLst/>
            <a:ahLst/>
            <a:cxnLst/>
            <a:rect l="l" t="t" r="r" b="b"/>
            <a:pathLst>
              <a:path w="363664" h="772260">
                <a:moveTo>
                  <a:pt x="0" y="0"/>
                </a:moveTo>
                <a:lnTo>
                  <a:pt x="363665" y="0"/>
                </a:lnTo>
                <a:lnTo>
                  <a:pt x="363665" y="772260"/>
                </a:lnTo>
                <a:lnTo>
                  <a:pt x="0" y="772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1988" y="976511"/>
            <a:ext cx="363664" cy="772260"/>
          </a:xfrm>
          <a:custGeom>
            <a:avLst/>
            <a:gdLst/>
            <a:ahLst/>
            <a:cxnLst/>
            <a:rect l="l" t="t" r="r" b="b"/>
            <a:pathLst>
              <a:path w="363664" h="772260">
                <a:moveTo>
                  <a:pt x="0" y="0"/>
                </a:moveTo>
                <a:lnTo>
                  <a:pt x="363664" y="0"/>
                </a:lnTo>
                <a:lnTo>
                  <a:pt x="363664" y="772260"/>
                </a:lnTo>
                <a:lnTo>
                  <a:pt x="0" y="772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90360" y="1046126"/>
            <a:ext cx="425419" cy="702644"/>
          </a:xfrm>
          <a:custGeom>
            <a:avLst/>
            <a:gdLst/>
            <a:ahLst/>
            <a:cxnLst/>
            <a:rect l="l" t="t" r="r" b="b"/>
            <a:pathLst>
              <a:path w="425419" h="702644">
                <a:moveTo>
                  <a:pt x="0" y="0"/>
                </a:moveTo>
                <a:lnTo>
                  <a:pt x="425419" y="0"/>
                </a:lnTo>
                <a:lnTo>
                  <a:pt x="425419" y="702645"/>
                </a:lnTo>
                <a:lnTo>
                  <a:pt x="0" y="70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13703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85616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54453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20536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13007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69773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32350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704263" y="2156458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29"/>
                </a:lnTo>
                <a:lnTo>
                  <a:pt x="0" y="68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680920" y="8501868"/>
            <a:ext cx="425419" cy="702644"/>
          </a:xfrm>
          <a:custGeom>
            <a:avLst/>
            <a:gdLst/>
            <a:ahLst/>
            <a:cxnLst/>
            <a:rect l="l" t="t" r="r" b="b"/>
            <a:pathLst>
              <a:path w="425419" h="702644">
                <a:moveTo>
                  <a:pt x="0" y="0"/>
                </a:moveTo>
                <a:lnTo>
                  <a:pt x="425419" y="0"/>
                </a:lnTo>
                <a:lnTo>
                  <a:pt x="425419" y="702645"/>
                </a:lnTo>
                <a:lnTo>
                  <a:pt x="0" y="702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6285616" y="8445951"/>
            <a:ext cx="426604" cy="744864"/>
          </a:xfrm>
          <a:custGeom>
            <a:avLst/>
            <a:gdLst/>
            <a:ahLst/>
            <a:cxnLst/>
            <a:rect l="l" t="t" r="r" b="b"/>
            <a:pathLst>
              <a:path w="426604" h="744864">
                <a:moveTo>
                  <a:pt x="426604" y="0"/>
                </a:moveTo>
                <a:lnTo>
                  <a:pt x="0" y="0"/>
                </a:lnTo>
                <a:lnTo>
                  <a:pt x="0" y="744863"/>
                </a:lnTo>
                <a:lnTo>
                  <a:pt x="426604" y="744863"/>
                </a:lnTo>
                <a:lnTo>
                  <a:pt x="42660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517539" y="8445951"/>
            <a:ext cx="384726" cy="772260"/>
          </a:xfrm>
          <a:custGeom>
            <a:avLst/>
            <a:gdLst/>
            <a:ahLst/>
            <a:cxnLst/>
            <a:rect l="l" t="t" r="r" b="b"/>
            <a:pathLst>
              <a:path w="384726" h="772260">
                <a:moveTo>
                  <a:pt x="0" y="0"/>
                </a:moveTo>
                <a:lnTo>
                  <a:pt x="384726" y="0"/>
                </a:lnTo>
                <a:lnTo>
                  <a:pt x="384726" y="772260"/>
                </a:lnTo>
                <a:lnTo>
                  <a:pt x="0" y="772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08418" y="8432252"/>
            <a:ext cx="383322" cy="772260"/>
          </a:xfrm>
          <a:custGeom>
            <a:avLst/>
            <a:gdLst/>
            <a:ahLst/>
            <a:cxnLst/>
            <a:rect l="l" t="t" r="r" b="b"/>
            <a:pathLst>
              <a:path w="383322" h="772260">
                <a:moveTo>
                  <a:pt x="0" y="0"/>
                </a:moveTo>
                <a:lnTo>
                  <a:pt x="383322" y="0"/>
                </a:lnTo>
                <a:lnTo>
                  <a:pt x="383322" y="772261"/>
                </a:lnTo>
                <a:lnTo>
                  <a:pt x="0" y="7722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569773" y="8432252"/>
            <a:ext cx="363664" cy="772260"/>
          </a:xfrm>
          <a:custGeom>
            <a:avLst/>
            <a:gdLst/>
            <a:ahLst/>
            <a:cxnLst/>
            <a:rect l="l" t="t" r="r" b="b"/>
            <a:pathLst>
              <a:path w="363664" h="772260">
                <a:moveTo>
                  <a:pt x="0" y="0"/>
                </a:moveTo>
                <a:lnTo>
                  <a:pt x="363665" y="0"/>
                </a:lnTo>
                <a:lnTo>
                  <a:pt x="363665" y="772261"/>
                </a:lnTo>
                <a:lnTo>
                  <a:pt x="0" y="7722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90360" y="8501868"/>
            <a:ext cx="425419" cy="702644"/>
          </a:xfrm>
          <a:custGeom>
            <a:avLst/>
            <a:gdLst/>
            <a:ahLst/>
            <a:cxnLst/>
            <a:rect l="l" t="t" r="r" b="b"/>
            <a:pathLst>
              <a:path w="425419" h="702644">
                <a:moveTo>
                  <a:pt x="0" y="0"/>
                </a:moveTo>
                <a:lnTo>
                  <a:pt x="425419" y="0"/>
                </a:lnTo>
                <a:lnTo>
                  <a:pt x="425419" y="702645"/>
                </a:lnTo>
                <a:lnTo>
                  <a:pt x="0" y="702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213703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361988" y="8432252"/>
            <a:ext cx="363664" cy="772260"/>
          </a:xfrm>
          <a:custGeom>
            <a:avLst/>
            <a:gdLst/>
            <a:ahLst/>
            <a:cxnLst/>
            <a:rect l="l" t="t" r="r" b="b"/>
            <a:pathLst>
              <a:path w="363664" h="772260">
                <a:moveTo>
                  <a:pt x="0" y="0"/>
                </a:moveTo>
                <a:lnTo>
                  <a:pt x="363664" y="0"/>
                </a:lnTo>
                <a:lnTo>
                  <a:pt x="363664" y="772261"/>
                </a:lnTo>
                <a:lnTo>
                  <a:pt x="0" y="7722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54453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309551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4" y="0"/>
                </a:lnTo>
                <a:lnTo>
                  <a:pt x="378734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410713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523532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562239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608415" y="8459649"/>
            <a:ext cx="426604" cy="744864"/>
          </a:xfrm>
          <a:custGeom>
            <a:avLst/>
            <a:gdLst/>
            <a:ahLst/>
            <a:cxnLst/>
            <a:rect l="l" t="t" r="r" b="b"/>
            <a:pathLst>
              <a:path w="426604" h="744864">
                <a:moveTo>
                  <a:pt x="0" y="0"/>
                </a:moveTo>
                <a:lnTo>
                  <a:pt x="426603" y="0"/>
                </a:lnTo>
                <a:lnTo>
                  <a:pt x="426603" y="744864"/>
                </a:lnTo>
                <a:lnTo>
                  <a:pt x="0" y="7448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632350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704263" y="7504826"/>
            <a:ext cx="378733" cy="680729"/>
          </a:xfrm>
          <a:custGeom>
            <a:avLst/>
            <a:gdLst/>
            <a:ahLst/>
            <a:cxnLst/>
            <a:rect l="l" t="t" r="r" b="b"/>
            <a:pathLst>
              <a:path w="378733" h="680729">
                <a:moveTo>
                  <a:pt x="0" y="0"/>
                </a:moveTo>
                <a:lnTo>
                  <a:pt x="378733" y="0"/>
                </a:lnTo>
                <a:lnTo>
                  <a:pt x="378733" y="680730"/>
                </a:lnTo>
                <a:lnTo>
                  <a:pt x="0" y="68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844636" y="1291757"/>
            <a:ext cx="3328927" cy="605259"/>
          </a:xfrm>
          <a:custGeom>
            <a:avLst/>
            <a:gdLst/>
            <a:ahLst/>
            <a:cxnLst/>
            <a:rect l="l" t="t" r="r" b="b"/>
            <a:pathLst>
              <a:path w="3328927" h="605259">
                <a:moveTo>
                  <a:pt x="0" y="0"/>
                </a:moveTo>
                <a:lnTo>
                  <a:pt x="3328927" y="0"/>
                </a:lnTo>
                <a:lnTo>
                  <a:pt x="3328927" y="605259"/>
                </a:lnTo>
                <a:lnTo>
                  <a:pt x="0" y="60525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28800" y="1233980"/>
            <a:ext cx="3328927" cy="605259"/>
          </a:xfrm>
          <a:custGeom>
            <a:avLst/>
            <a:gdLst/>
            <a:ahLst/>
            <a:cxnLst/>
            <a:rect l="l" t="t" r="r" b="b"/>
            <a:pathLst>
              <a:path w="3328927" h="605259">
                <a:moveTo>
                  <a:pt x="0" y="0"/>
                </a:moveTo>
                <a:lnTo>
                  <a:pt x="3328927" y="0"/>
                </a:lnTo>
                <a:lnTo>
                  <a:pt x="3328927" y="605260"/>
                </a:lnTo>
                <a:lnTo>
                  <a:pt x="0" y="60526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964908" y="1748771"/>
            <a:ext cx="10043579" cy="6680117"/>
          </a:xfrm>
          <a:custGeom>
            <a:avLst/>
            <a:gdLst/>
            <a:ahLst/>
            <a:cxnLst/>
            <a:rect l="l" t="t" r="r" b="b"/>
            <a:pathLst>
              <a:path w="10043579" h="6680117">
                <a:moveTo>
                  <a:pt x="0" y="0"/>
                </a:moveTo>
                <a:lnTo>
                  <a:pt x="10043579" y="0"/>
                </a:lnTo>
                <a:lnTo>
                  <a:pt x="10043579" y="6680117"/>
                </a:lnTo>
                <a:lnTo>
                  <a:pt x="0" y="6680117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92651" y="2031831"/>
            <a:ext cx="3001224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191919"/>
                </a:solidFill>
                <a:latin typeface="210 8비트 Bold"/>
              </a:rPr>
              <a:t>Player 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08487" y="2031089"/>
            <a:ext cx="3001224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191919"/>
                </a:solidFill>
                <a:latin typeface="210 8비트 Bold"/>
              </a:rPr>
              <a:t>Player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524" y="685547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1777" y="48943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41898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9009" y="5614904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730" y="340197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0067" y="703026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564613" y="2704181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16103" y="375156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55396" y="449839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62763" y="898627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809148" y="1028700"/>
            <a:ext cx="3328927" cy="605259"/>
          </a:xfrm>
          <a:custGeom>
            <a:avLst/>
            <a:gdLst/>
            <a:ahLst/>
            <a:cxnLst/>
            <a:rect l="l" t="t" r="r" b="b"/>
            <a:pathLst>
              <a:path w="3328927" h="605259">
                <a:moveTo>
                  <a:pt x="0" y="0"/>
                </a:moveTo>
                <a:lnTo>
                  <a:pt x="3328927" y="0"/>
                </a:lnTo>
                <a:lnTo>
                  <a:pt x="3328927" y="605259"/>
                </a:lnTo>
                <a:lnTo>
                  <a:pt x="0" y="605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053186" y="3050592"/>
            <a:ext cx="10019077" cy="6686051"/>
          </a:xfrm>
          <a:custGeom>
            <a:avLst/>
            <a:gdLst/>
            <a:ahLst/>
            <a:cxnLst/>
            <a:rect l="l" t="t" r="r" b="b"/>
            <a:pathLst>
              <a:path w="10019077" h="6686051">
                <a:moveTo>
                  <a:pt x="0" y="0"/>
                </a:moveTo>
                <a:lnTo>
                  <a:pt x="10019077" y="0"/>
                </a:lnTo>
                <a:lnTo>
                  <a:pt x="10019077" y="6686051"/>
                </a:lnTo>
                <a:lnTo>
                  <a:pt x="0" y="6686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45820" y="1924050"/>
            <a:ext cx="14082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SCORE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62321" y="1914525"/>
            <a:ext cx="260393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210 8비트"/>
              </a:rPr>
              <a:t>HIGH-SCORE</a:t>
            </a:r>
          </a:p>
          <a:p>
            <a:pPr algn="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4000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40964" y="1583742"/>
            <a:ext cx="968550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210 8비트 Bold"/>
              </a:rPr>
              <a:t>LET’S 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524" y="685547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1777" y="48943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41898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9009" y="5614904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730" y="340197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0067" y="703026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564613" y="2704181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16103" y="375156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55396" y="449839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62763" y="898627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809148" y="1028700"/>
            <a:ext cx="3328927" cy="605259"/>
          </a:xfrm>
          <a:custGeom>
            <a:avLst/>
            <a:gdLst/>
            <a:ahLst/>
            <a:cxnLst/>
            <a:rect l="l" t="t" r="r" b="b"/>
            <a:pathLst>
              <a:path w="3328927" h="605259">
                <a:moveTo>
                  <a:pt x="0" y="0"/>
                </a:moveTo>
                <a:lnTo>
                  <a:pt x="3328927" y="0"/>
                </a:lnTo>
                <a:lnTo>
                  <a:pt x="3328927" y="605259"/>
                </a:lnTo>
                <a:lnTo>
                  <a:pt x="0" y="605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047626" y="3053767"/>
            <a:ext cx="10024637" cy="6678630"/>
          </a:xfrm>
          <a:custGeom>
            <a:avLst/>
            <a:gdLst/>
            <a:ahLst/>
            <a:cxnLst/>
            <a:rect l="l" t="t" r="r" b="b"/>
            <a:pathLst>
              <a:path w="10024637" h="6678630">
                <a:moveTo>
                  <a:pt x="0" y="0"/>
                </a:moveTo>
                <a:lnTo>
                  <a:pt x="10024637" y="0"/>
                </a:lnTo>
                <a:lnTo>
                  <a:pt x="10024637" y="6678631"/>
                </a:lnTo>
                <a:lnTo>
                  <a:pt x="0" y="6678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45820" y="1924050"/>
            <a:ext cx="14082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SCORE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62321" y="1914525"/>
            <a:ext cx="260393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210 8비트"/>
              </a:rPr>
              <a:t>HIGH-SCORE</a:t>
            </a:r>
          </a:p>
          <a:p>
            <a:pPr algn="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4000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40964" y="1583742"/>
            <a:ext cx="968550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210 8비트 Bold"/>
              </a:rPr>
              <a:t>LET’S 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524" y="685547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1777" y="48943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41898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9009" y="5614904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730" y="340197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0067" y="703026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564613" y="2704181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16103" y="375156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55396" y="449839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62763" y="898627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809148" y="1028700"/>
            <a:ext cx="3328927" cy="605259"/>
          </a:xfrm>
          <a:custGeom>
            <a:avLst/>
            <a:gdLst/>
            <a:ahLst/>
            <a:cxnLst/>
            <a:rect l="l" t="t" r="r" b="b"/>
            <a:pathLst>
              <a:path w="3328927" h="605259">
                <a:moveTo>
                  <a:pt x="0" y="0"/>
                </a:moveTo>
                <a:lnTo>
                  <a:pt x="3328927" y="0"/>
                </a:lnTo>
                <a:lnTo>
                  <a:pt x="3328927" y="605259"/>
                </a:lnTo>
                <a:lnTo>
                  <a:pt x="0" y="605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128897" y="3050592"/>
            <a:ext cx="10030206" cy="6680117"/>
          </a:xfrm>
          <a:custGeom>
            <a:avLst/>
            <a:gdLst/>
            <a:ahLst/>
            <a:cxnLst/>
            <a:rect l="l" t="t" r="r" b="b"/>
            <a:pathLst>
              <a:path w="10030206" h="6680117">
                <a:moveTo>
                  <a:pt x="0" y="0"/>
                </a:moveTo>
                <a:lnTo>
                  <a:pt x="10030206" y="0"/>
                </a:lnTo>
                <a:lnTo>
                  <a:pt x="10030206" y="6680117"/>
                </a:lnTo>
                <a:lnTo>
                  <a:pt x="0" y="6680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45820" y="1924050"/>
            <a:ext cx="14082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SCORE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62321" y="1914525"/>
            <a:ext cx="260393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210 8비트"/>
              </a:rPr>
              <a:t>HIGH-SCORE</a:t>
            </a:r>
          </a:p>
          <a:p>
            <a:pPr algn="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8비트"/>
              </a:rPr>
              <a:t>4000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40964" y="1583742"/>
            <a:ext cx="968550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210 8비트 Bold"/>
              </a:rPr>
              <a:t>LET’S 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403" y="3636428"/>
            <a:ext cx="966534" cy="2233586"/>
          </a:xfrm>
          <a:custGeom>
            <a:avLst/>
            <a:gdLst/>
            <a:ahLst/>
            <a:cxnLst/>
            <a:rect l="l" t="t" r="r" b="b"/>
            <a:pathLst>
              <a:path w="966534" h="2233586">
                <a:moveTo>
                  <a:pt x="0" y="0"/>
                </a:moveTo>
                <a:lnTo>
                  <a:pt x="966534" y="0"/>
                </a:lnTo>
                <a:lnTo>
                  <a:pt x="966534" y="2233586"/>
                </a:lnTo>
                <a:lnTo>
                  <a:pt x="0" y="223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9647" y="6620652"/>
            <a:ext cx="950289" cy="2233586"/>
          </a:xfrm>
          <a:custGeom>
            <a:avLst/>
            <a:gdLst/>
            <a:ahLst/>
            <a:cxnLst/>
            <a:rect l="l" t="t" r="r" b="b"/>
            <a:pathLst>
              <a:path w="950289" h="2233586">
                <a:moveTo>
                  <a:pt x="0" y="0"/>
                </a:moveTo>
                <a:lnTo>
                  <a:pt x="950290" y="0"/>
                </a:lnTo>
                <a:lnTo>
                  <a:pt x="950290" y="2233586"/>
                </a:lnTo>
                <a:lnTo>
                  <a:pt x="0" y="223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3954" y="1019175"/>
            <a:ext cx="1162009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E60D1"/>
                </a:solidFill>
                <a:latin typeface="210 8비트"/>
              </a:rPr>
              <a:t>MULTIPLAYER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52354" y="3663561"/>
            <a:ext cx="3001224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191919"/>
                </a:solidFill>
                <a:latin typeface="210 8비트 Bold"/>
              </a:rPr>
              <a:t>Player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2354" y="6546876"/>
            <a:ext cx="3001224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191919"/>
                </a:solidFill>
                <a:latin typeface="210 8비트 Bold"/>
              </a:rPr>
              <a:t>Player 2</a:t>
            </a:r>
          </a:p>
        </p:txBody>
      </p:sp>
      <p:sp>
        <p:nvSpPr>
          <p:cNvPr id="7" name="Freeform 7"/>
          <p:cNvSpPr/>
          <p:nvPr/>
        </p:nvSpPr>
        <p:spPr>
          <a:xfrm>
            <a:off x="6888910" y="4075031"/>
            <a:ext cx="1738949" cy="1356380"/>
          </a:xfrm>
          <a:custGeom>
            <a:avLst/>
            <a:gdLst/>
            <a:ahLst/>
            <a:cxnLst/>
            <a:rect l="l" t="t" r="r" b="b"/>
            <a:pathLst>
              <a:path w="1738949" h="1356380">
                <a:moveTo>
                  <a:pt x="0" y="0"/>
                </a:moveTo>
                <a:lnTo>
                  <a:pt x="1738949" y="0"/>
                </a:lnTo>
                <a:lnTo>
                  <a:pt x="1738949" y="1356380"/>
                </a:lnTo>
                <a:lnTo>
                  <a:pt x="0" y="135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28940" y="4075031"/>
            <a:ext cx="1738949" cy="1356380"/>
          </a:xfrm>
          <a:custGeom>
            <a:avLst/>
            <a:gdLst/>
            <a:ahLst/>
            <a:cxnLst/>
            <a:rect l="l" t="t" r="r" b="b"/>
            <a:pathLst>
              <a:path w="1738949" h="1356380">
                <a:moveTo>
                  <a:pt x="0" y="0"/>
                </a:moveTo>
                <a:lnTo>
                  <a:pt x="1738949" y="0"/>
                </a:lnTo>
                <a:lnTo>
                  <a:pt x="1738949" y="1356380"/>
                </a:lnTo>
                <a:lnTo>
                  <a:pt x="0" y="135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88910" y="6958346"/>
            <a:ext cx="1738949" cy="1356380"/>
          </a:xfrm>
          <a:custGeom>
            <a:avLst/>
            <a:gdLst/>
            <a:ahLst/>
            <a:cxnLst/>
            <a:rect l="l" t="t" r="r" b="b"/>
            <a:pathLst>
              <a:path w="1738949" h="1356380">
                <a:moveTo>
                  <a:pt x="0" y="0"/>
                </a:moveTo>
                <a:lnTo>
                  <a:pt x="1738949" y="0"/>
                </a:lnTo>
                <a:lnTo>
                  <a:pt x="1738949" y="1356380"/>
                </a:lnTo>
                <a:lnTo>
                  <a:pt x="0" y="135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028700" y="6177458"/>
            <a:ext cx="16230600" cy="0"/>
          </a:xfrm>
          <a:prstGeom prst="line">
            <a:avLst/>
          </a:prstGeom>
          <a:ln w="57150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403" y="3636428"/>
            <a:ext cx="966534" cy="2233586"/>
          </a:xfrm>
          <a:custGeom>
            <a:avLst/>
            <a:gdLst/>
            <a:ahLst/>
            <a:cxnLst/>
            <a:rect l="l" t="t" r="r" b="b"/>
            <a:pathLst>
              <a:path w="966534" h="2233586">
                <a:moveTo>
                  <a:pt x="0" y="0"/>
                </a:moveTo>
                <a:lnTo>
                  <a:pt x="966534" y="0"/>
                </a:lnTo>
                <a:lnTo>
                  <a:pt x="966534" y="2233586"/>
                </a:lnTo>
                <a:lnTo>
                  <a:pt x="0" y="223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9647" y="6620652"/>
            <a:ext cx="950289" cy="2233586"/>
          </a:xfrm>
          <a:custGeom>
            <a:avLst/>
            <a:gdLst/>
            <a:ahLst/>
            <a:cxnLst/>
            <a:rect l="l" t="t" r="r" b="b"/>
            <a:pathLst>
              <a:path w="950289" h="2233586">
                <a:moveTo>
                  <a:pt x="0" y="0"/>
                </a:moveTo>
                <a:lnTo>
                  <a:pt x="950290" y="0"/>
                </a:lnTo>
                <a:lnTo>
                  <a:pt x="950290" y="2233586"/>
                </a:lnTo>
                <a:lnTo>
                  <a:pt x="0" y="223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31332" y="2922338"/>
            <a:ext cx="10027968" cy="6683087"/>
          </a:xfrm>
          <a:custGeom>
            <a:avLst/>
            <a:gdLst/>
            <a:ahLst/>
            <a:cxnLst/>
            <a:rect l="l" t="t" r="r" b="b"/>
            <a:pathLst>
              <a:path w="10027968" h="6683087">
                <a:moveTo>
                  <a:pt x="0" y="0"/>
                </a:moveTo>
                <a:lnTo>
                  <a:pt x="10027968" y="0"/>
                </a:lnTo>
                <a:lnTo>
                  <a:pt x="10027968" y="6683087"/>
                </a:lnTo>
                <a:lnTo>
                  <a:pt x="0" y="6683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33954" y="1019175"/>
            <a:ext cx="1162009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E60D1"/>
                </a:solidFill>
                <a:latin typeface="210 8비트"/>
              </a:rPr>
              <a:t>MULTIPLAYER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2354" y="3663561"/>
            <a:ext cx="3001224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191919"/>
                </a:solidFill>
                <a:latin typeface="210 8비트 Bold"/>
              </a:rPr>
              <a:t>Player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2354" y="6546876"/>
            <a:ext cx="3001224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191919"/>
                </a:solidFill>
                <a:latin typeface="210 8비트 Bold"/>
              </a:rPr>
              <a:t>Player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4823" y="3227643"/>
            <a:ext cx="6555992" cy="5863082"/>
          </a:xfrm>
          <a:custGeom>
            <a:avLst/>
            <a:gdLst/>
            <a:ahLst/>
            <a:cxnLst/>
            <a:rect l="l" t="t" r="r" b="b"/>
            <a:pathLst>
              <a:path w="6555992" h="5863082">
                <a:moveTo>
                  <a:pt x="0" y="0"/>
                </a:moveTo>
                <a:lnTo>
                  <a:pt x="6555992" y="0"/>
                </a:lnTo>
                <a:lnTo>
                  <a:pt x="655599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8142" y="920071"/>
            <a:ext cx="1471171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E60D1"/>
                </a:solidFill>
                <a:latin typeface="210 8비트 Bold"/>
              </a:rPr>
              <a:t>LibGDX Framework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70815" y="3625534"/>
            <a:ext cx="9681433" cy="504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E60D1"/>
                </a:solidFill>
                <a:latin typeface="210 8비트"/>
              </a:rPr>
              <a:t>Cross-platform: Supports a variety of platforms including Android, iOS, Windows, Mac and Linux.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E60D1"/>
                </a:solidFill>
                <a:latin typeface="210 8비트"/>
              </a:rPr>
              <a:t>Open Source: Free and open for modifications.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E60D1"/>
                </a:solidFill>
                <a:latin typeface="210 8비트"/>
              </a:rPr>
              <a:t>Performance: Efficient processing of graphics and animations.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E60D1"/>
                </a:solidFill>
                <a:latin typeface="210 8비트"/>
              </a:rPr>
              <a:t>Ease of Use: Easy to learn for developers with Java knowledge.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E60D1"/>
                </a:solidFill>
                <a:latin typeface="210 8비트"/>
              </a:rPr>
              <a:t>Well documented: Extensive documentation and active community.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216</Words>
  <Application>Microsoft Office PowerPoint</Application>
  <PresentationFormat>Custom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210 8비트 Bold</vt:lpstr>
      <vt:lpstr>210 8비트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Play Tanks 1990</dc:title>
  <cp:lastModifiedBy>Pupochek</cp:lastModifiedBy>
  <cp:revision>4</cp:revision>
  <dcterms:created xsi:type="dcterms:W3CDTF">2006-08-16T00:00:00Z</dcterms:created>
  <dcterms:modified xsi:type="dcterms:W3CDTF">2023-11-20T12:50:27Z</dcterms:modified>
  <dc:identifier>DAF0qgfOfMQ</dc:identifier>
</cp:coreProperties>
</file>